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Marcador de Posição de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e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Marcador de Posição de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e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Marcador de Posição de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xão rect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81400" y="5715000"/>
            <a:ext cx="6400800" cy="1752600"/>
          </a:xfrm>
        </p:spPr>
        <p:txBody>
          <a:bodyPr/>
          <a:lstStyle/>
          <a:p>
            <a:r>
              <a:rPr lang="pt-PT" sz="2000" dirty="0" smtClean="0"/>
              <a:t>Telma Pinto, nº100129025</a:t>
            </a:r>
          </a:p>
          <a:p>
            <a:r>
              <a:rPr lang="pt-PT" sz="2000" dirty="0" smtClean="0"/>
              <a:t>Docentes: Luísa Rodrigues e João Correia </a:t>
            </a: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7772400" cy="1470025"/>
          </a:xfrm>
        </p:spPr>
        <p:txBody>
          <a:bodyPr/>
          <a:lstStyle/>
          <a:p>
            <a:r>
              <a:rPr lang="pt-PT" dirty="0" smtClean="0"/>
              <a:t>Teatro de Animação de Setúbal</a:t>
            </a:r>
            <a:endParaRPr lang="pt-PT" dirty="0"/>
          </a:p>
        </p:txBody>
      </p:sp>
      <p:pic>
        <p:nvPicPr>
          <p:cNvPr id="4" name="il_fi" descr="http://pracadobocage.files.wordpress.com/2010/12/tas.jpg?w=250&amp;h=1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124200"/>
            <a:ext cx="4495800" cy="14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Espectáculo “Circo Máximos”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Autoria de Miguel Assis;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Sensibilização para as condutas perigosas na estrada;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Divulgado a nível nacional;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Público participativo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Espectáculo “No Meio de Mil Dores”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As cinco cartas de Mariana Alcoforado, são dadas há voz de Célia David;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Representação dos sentimentos em relação às cartas escritas;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Espaço monástico mostra o isolamento da personagem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Espectáculo “No Meio de Mil Dores”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pt-PT" dirty="0" smtClean="0"/>
              <a:t>Áudios monásticos, próprios de um convento;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Pouca iluminação proporciona clima de dor;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Roupas escuras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Bibliografia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i="1" dirty="0" err="1" smtClean="0"/>
              <a:t>www.</a:t>
            </a:r>
            <a:r>
              <a:rPr lang="pt-PT" b="1" i="1" dirty="0" err="1" smtClean="0"/>
              <a:t>tas</a:t>
            </a:r>
            <a:r>
              <a:rPr lang="pt-PT" i="1" dirty="0" err="1" smtClean="0"/>
              <a:t>.pt</a:t>
            </a:r>
            <a:r>
              <a:rPr lang="pt-PT" i="1" dirty="0" smtClean="0"/>
              <a:t>/</a:t>
            </a:r>
            <a:endParaRPr lang="pt-PT" dirty="0" smtClean="0"/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pt-PT" sz="9600" dirty="0" smtClean="0"/>
              <a:t>Fim</a:t>
            </a:r>
            <a:endParaRPr lang="pt-PT" sz="96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133600"/>
            <a:ext cx="37338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ângulo 5"/>
          <p:cNvSpPr/>
          <p:nvPr/>
        </p:nvSpPr>
        <p:spPr>
          <a:xfrm>
            <a:off x="2209800" y="5562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pt-PT" i="1" u="sng" dirty="0" smtClean="0"/>
              <a:t>Animação e Intervenção </a:t>
            </a:r>
            <a:r>
              <a:rPr lang="pt-PT" i="1" u="sng" dirty="0" err="1" smtClean="0"/>
              <a:t>Sócio-Cultural</a:t>
            </a:r>
            <a:endParaRPr lang="pt-PT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Teatro e a Animação </a:t>
            </a:r>
            <a:r>
              <a:rPr lang="pt-PT" dirty="0" err="1" smtClean="0"/>
              <a:t>SócioCultural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PT" u="sng" dirty="0" smtClean="0"/>
              <a:t>Dimensão Individual: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Desinibição;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Melhoria da expressão oral;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Melhoria da capacidade mental;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Modo de ultrapassar receios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Teatro e a Animação </a:t>
            </a:r>
            <a:r>
              <a:rPr lang="pt-PT" dirty="0" err="1" smtClean="0"/>
              <a:t>SócioCultural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PT" u="sng" dirty="0" smtClean="0"/>
              <a:t>Dimensão Colectiva:</a:t>
            </a:r>
          </a:p>
          <a:p>
            <a:pPr>
              <a:buNone/>
            </a:pPr>
            <a:endParaRPr lang="pt-PT" u="sng" dirty="0" smtClean="0"/>
          </a:p>
          <a:p>
            <a:r>
              <a:rPr lang="pt-PT" dirty="0" smtClean="0"/>
              <a:t>Objectivo: Mostrar como o teatro é um meio de sensibilização cultural, de encontro e de partilha.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Teatro e a Animação </a:t>
            </a:r>
            <a:r>
              <a:rPr lang="pt-PT" dirty="0" err="1" smtClean="0"/>
              <a:t>SócioCultural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PT" dirty="0" smtClean="0"/>
              <a:t>A sua eficácia resulta de…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Criatividade;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Dinâmica </a:t>
            </a:r>
            <a:r>
              <a:rPr lang="pt-PT" dirty="0" err="1" smtClean="0"/>
              <a:t>sócio-cultural</a:t>
            </a:r>
            <a:r>
              <a:rPr lang="pt-PT" dirty="0" smtClean="0"/>
              <a:t>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Criação artística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Teatro e a Animação </a:t>
            </a:r>
            <a:r>
              <a:rPr lang="pt-PT" dirty="0" err="1" smtClean="0"/>
              <a:t>SócioCultural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PT" dirty="0" smtClean="0"/>
              <a:t>Teatro…Para que serve?!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Trabalhar a voz;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Criatividade;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Aprender a estar em público;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Coordenar movimentos;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Promover a concentração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Teatro e a Animação </a:t>
            </a:r>
            <a:r>
              <a:rPr lang="pt-PT" dirty="0" err="1" smtClean="0"/>
              <a:t>SócioCultural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PT" dirty="0" smtClean="0"/>
              <a:t>   </a:t>
            </a:r>
            <a:r>
              <a:rPr lang="pt-PT" sz="2400" dirty="0" smtClean="0"/>
              <a:t>Valoriza os objectivos e as etapas da animação sociocultural quando o teatro é o mediador, quer levando os participantes à acção, desenvolvendo os seus processos de autonomia, quer como prática comunicacional.</a:t>
            </a:r>
          </a:p>
          <a:p>
            <a:pPr>
              <a:buNone/>
            </a:pP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429000"/>
            <a:ext cx="6477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Teatro Animação Setúbal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Fundado em 1975;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Visibilidade nacional;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Formadora de conceituados actores;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Festival de Teatro de Setúbal – Um dos mais importantes festivais de descentralização;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Promoção de espectáculos de autores internacionais e nacionais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Teatro Animação Setúbal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Espectáculos para escolas;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Teatros de Almeida </a:t>
            </a:r>
            <a:r>
              <a:rPr lang="pt-PT" dirty="0" err="1" smtClean="0"/>
              <a:t>Garret</a:t>
            </a:r>
            <a:r>
              <a:rPr lang="pt-PT" dirty="0" smtClean="0"/>
              <a:t>, Camilo Castelo Branco, José Régio, Fernando Pessoa;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Orientador de estágios de universidades</a:t>
            </a:r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572000"/>
            <a:ext cx="47244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Problemas e Desafios do TAS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pt-PT" dirty="0" smtClean="0"/>
              <a:t>Sala dimensionada para os seus espectáculos;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Pequena lotação da sala;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Pouca visibilidade extra-muros, devido à escassa circulação dos trabalhos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262</TotalTime>
  <Words>346</Words>
  <Application>Microsoft Office PowerPoint</Application>
  <PresentationFormat>Apresentação no Ecrã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Cívico</vt:lpstr>
      <vt:lpstr>Teatro de Animação de Setúbal</vt:lpstr>
      <vt:lpstr>O Teatro e a Animação SócioCultural</vt:lpstr>
      <vt:lpstr>O Teatro e a Animação SócioCultural</vt:lpstr>
      <vt:lpstr>O Teatro e a Animação SócioCultural</vt:lpstr>
      <vt:lpstr>O Teatro e a Animação SócioCultural</vt:lpstr>
      <vt:lpstr>O Teatro e a Animação SócioCultural</vt:lpstr>
      <vt:lpstr>Teatro Animação Setúbal</vt:lpstr>
      <vt:lpstr>Teatro Animação Setúbal</vt:lpstr>
      <vt:lpstr>Problemas e Desafios do TAS</vt:lpstr>
      <vt:lpstr>Espectáculo “Circo Máximos”</vt:lpstr>
      <vt:lpstr>Espectáculo “No Meio de Mil Dores”</vt:lpstr>
      <vt:lpstr>Espectáculo “No Meio de Mil Dores”</vt:lpstr>
      <vt:lpstr>Bibliografia</vt:lpstr>
      <vt:lpstr>Fim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Teatro de Animação de Setúbal</dc:title>
  <dc:creator>Andre</dc:creator>
  <cp:lastModifiedBy>Telma</cp:lastModifiedBy>
  <cp:revision>27</cp:revision>
  <dcterms:created xsi:type="dcterms:W3CDTF">2011-06-14T23:44:30Z</dcterms:created>
  <dcterms:modified xsi:type="dcterms:W3CDTF">2011-06-15T12:28:12Z</dcterms:modified>
</cp:coreProperties>
</file>