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 do subtítulo do modelo global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6/19/2011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6/19/2011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6/19/2011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6/19/2011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6/19/2011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6/19/2011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6/19/2011</a:t>
            </a:fld>
            <a:endParaRPr lang="en-US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6/19/2011</a:t>
            </a:fld>
            <a:endParaRPr lang="en-US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6/19/2011</a:t>
            </a:fld>
            <a:endParaRPr lang="en-US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6/19/2011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6/19/2011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3E61B-3AB3-490F-90D4-269C8A444AE7}" type="datetimeFigureOut">
              <a:rPr lang="en-US" smtClean="0"/>
              <a:pPr/>
              <a:t>6/19/2011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38200" y="2209800"/>
            <a:ext cx="7772400" cy="1470025"/>
          </a:xfr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pt-PT" sz="5400" dirty="0" smtClean="0"/>
              <a:t>IOrbix</a:t>
            </a:r>
            <a:endParaRPr lang="pt-PT" sz="5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4038600"/>
            <a:ext cx="4476750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0"/>
            <a:ext cx="121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6629400" y="5934670"/>
            <a:ext cx="3962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Trabalho elaborado por:</a:t>
            </a:r>
          </a:p>
          <a:p>
            <a:endParaRPr lang="pt-PT" dirty="0" smtClean="0"/>
          </a:p>
          <a:p>
            <a:r>
              <a:rPr lang="pt-PT" dirty="0" smtClean="0"/>
              <a:t>Telma Pinto</a:t>
            </a:r>
            <a:endParaRPr lang="pt-PT" dirty="0"/>
          </a:p>
        </p:txBody>
      </p:sp>
      <p:sp>
        <p:nvSpPr>
          <p:cNvPr id="7" name="Rectângulo 6"/>
          <p:cNvSpPr/>
          <p:nvPr/>
        </p:nvSpPr>
        <p:spPr>
          <a:xfrm>
            <a:off x="1905000" y="381000"/>
            <a:ext cx="54017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 nova rede social</a:t>
            </a:r>
            <a:endParaRPr lang="pt-PT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IOrbix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Nova rede social;</a:t>
            </a:r>
          </a:p>
          <a:p>
            <a:pPr>
              <a:buNone/>
            </a:pPr>
            <a:endParaRPr lang="pt-PT" dirty="0" smtClean="0"/>
          </a:p>
          <a:p>
            <a:r>
              <a:rPr lang="pt-PT" dirty="0" smtClean="0"/>
              <a:t>Compartilhar vídeos;</a:t>
            </a:r>
          </a:p>
          <a:p>
            <a:pPr>
              <a:buNone/>
            </a:pPr>
            <a:endParaRPr lang="pt-PT" dirty="0" smtClean="0"/>
          </a:p>
          <a:p>
            <a:r>
              <a:rPr lang="pt-PT" dirty="0" smtClean="0"/>
              <a:t>Comunicar com amigos;</a:t>
            </a:r>
          </a:p>
          <a:p>
            <a:pPr>
              <a:buNone/>
            </a:pPr>
            <a:endParaRPr lang="pt-PT" dirty="0" smtClean="0"/>
          </a:p>
          <a:p>
            <a:r>
              <a:rPr lang="pt-PT" dirty="0" smtClean="0"/>
              <a:t>Perfil: interesses, escola, residência, idade…</a:t>
            </a:r>
          </a:p>
          <a:p>
            <a:pPr>
              <a:buNone/>
            </a:pPr>
            <a:endParaRPr lang="pt-PT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0"/>
            <a:ext cx="121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IOrbix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PT" dirty="0" smtClean="0"/>
              <a:t>Compartilhar imagens/links que todos podem comentar;</a:t>
            </a:r>
          </a:p>
          <a:p>
            <a:endParaRPr lang="pt-PT" dirty="0" smtClean="0"/>
          </a:p>
          <a:p>
            <a:r>
              <a:rPr lang="pt-PT" dirty="0" smtClean="0"/>
              <a:t>Regime de privacidade;</a:t>
            </a:r>
          </a:p>
          <a:p>
            <a:endParaRPr lang="pt-PT" dirty="0" smtClean="0"/>
          </a:p>
          <a:p>
            <a:r>
              <a:rPr lang="pt-PT" dirty="0" smtClean="0"/>
              <a:t>Participação em concursos (ex: Top </a:t>
            </a:r>
            <a:r>
              <a:rPr lang="pt-PT" dirty="0" err="1" smtClean="0"/>
              <a:t>Model</a:t>
            </a:r>
            <a:r>
              <a:rPr lang="pt-PT" dirty="0" smtClean="0"/>
              <a:t>);</a:t>
            </a:r>
          </a:p>
          <a:p>
            <a:endParaRPr lang="pt-PT" dirty="0" smtClean="0"/>
          </a:p>
          <a:p>
            <a:r>
              <a:rPr lang="pt-PT" dirty="0" smtClean="0"/>
              <a:t>Perguntas secretas aos amigos;</a:t>
            </a:r>
          </a:p>
          <a:p>
            <a:pPr>
              <a:buNone/>
            </a:pPr>
            <a:endParaRPr lang="pt-PT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0"/>
            <a:ext cx="121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IOrbix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Partilhar fotos com outras pessoas;</a:t>
            </a:r>
          </a:p>
          <a:p>
            <a:pPr>
              <a:buNone/>
            </a:pPr>
            <a:endParaRPr lang="pt-PT" dirty="0" smtClean="0"/>
          </a:p>
          <a:p>
            <a:r>
              <a:rPr lang="pt-PT" dirty="0" smtClean="0"/>
              <a:t>Os melhores jogos online;</a:t>
            </a:r>
          </a:p>
          <a:p>
            <a:pPr>
              <a:buNone/>
            </a:pPr>
            <a:endParaRPr lang="pt-PT" dirty="0" smtClean="0"/>
          </a:p>
          <a:p>
            <a:r>
              <a:rPr lang="pt-PT" dirty="0" smtClean="0"/>
              <a:t>http://iorbix.com/social/index.php</a:t>
            </a:r>
          </a:p>
          <a:p>
            <a:pPr>
              <a:buNone/>
            </a:pPr>
            <a:endParaRPr lang="pt-PT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0"/>
            <a:ext cx="121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IOrbix</a:t>
            </a:r>
            <a:endParaRPr lang="pt-PT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371600"/>
            <a:ext cx="83820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75</Words>
  <Application>Microsoft Office PowerPoint</Application>
  <PresentationFormat>Apresentação no Ecrã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5</vt:i4>
      </vt:variant>
    </vt:vector>
  </HeadingPairs>
  <TitlesOfParts>
    <vt:vector size="6" baseType="lpstr">
      <vt:lpstr>Tema do Office</vt:lpstr>
      <vt:lpstr>IOrbix</vt:lpstr>
      <vt:lpstr>IOrbix</vt:lpstr>
      <vt:lpstr>IOrbix</vt:lpstr>
      <vt:lpstr>IOrbix</vt:lpstr>
      <vt:lpstr>IOrbix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IOrbix</dc:title>
  <dc:creator>Andre</dc:creator>
  <cp:lastModifiedBy>Telma</cp:lastModifiedBy>
  <cp:revision>4</cp:revision>
  <dcterms:created xsi:type="dcterms:W3CDTF">2011-03-28T10:50:20Z</dcterms:created>
  <dcterms:modified xsi:type="dcterms:W3CDTF">2011-06-19T21:44:59Z</dcterms:modified>
</cp:coreProperties>
</file>