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433AAE-5645-4B35-B276-B54DF761CAD0}" type="datetimeFigureOut">
              <a:rPr lang="pt-PT" smtClean="0"/>
              <a:pPr/>
              <a:t>18-06-2011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16A34C-58A4-4534-93B7-E4DF1BC52260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Autofit/>
          </a:bodyPr>
          <a:lstStyle/>
          <a:p>
            <a:r>
              <a:rPr lang="pt-PT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GTextje" pitchFamily="2" charset="0"/>
              </a:rPr>
              <a:t>Actividade 6:</a:t>
            </a:r>
            <a:br>
              <a:rPr lang="pt-PT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GTextje" pitchFamily="2" charset="0"/>
              </a:rPr>
            </a:br>
            <a:r>
              <a:rPr lang="pt-PT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GTextje" pitchFamily="2" charset="0"/>
              </a:rPr>
              <a:t> </a:t>
            </a:r>
            <a:r>
              <a:rPr lang="pt-PT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GTextje" pitchFamily="2" charset="0"/>
              </a:rPr>
              <a:t>O que são Blogues?</a:t>
            </a:r>
            <a:endParaRPr lang="pt-PT" sz="6600" dirty="0">
              <a:solidFill>
                <a:schemeClr val="tx1">
                  <a:lumMod val="85000"/>
                  <a:lumOff val="15000"/>
                </a:schemeClr>
              </a:solidFill>
              <a:latin typeface="PGTextje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A definição, a sua história e os seus impactos na sociedade da comunicação.</a:t>
            </a:r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6" name="Imagem 5" descr="imagem rede social..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149080"/>
            <a:ext cx="3188072" cy="239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73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Definição de </a:t>
            </a:r>
            <a:r>
              <a:rPr lang="pt-PT" sz="54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Blog</a:t>
            </a:r>
            <a:endParaRPr lang="pt-PT" sz="54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18795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lnSpc>
                <a:spcPct val="120000"/>
              </a:lnSpc>
            </a:pPr>
            <a:r>
              <a:rPr lang="pt-PT" sz="5000" dirty="0" smtClean="0">
                <a:latin typeface="Comic Sans MS" pitchFamily="66" charset="0"/>
                <a:cs typeface="Arial" pitchFamily="34" charset="0"/>
              </a:rPr>
              <a:t>Derivado do termo inglês </a:t>
            </a:r>
            <a:r>
              <a:rPr lang="pt-PT" sz="5000" i="1" dirty="0" smtClean="0">
                <a:latin typeface="Comic Sans MS" pitchFamily="66" charset="0"/>
                <a:cs typeface="Arial" pitchFamily="34" charset="0"/>
              </a:rPr>
              <a:t>Web-blog</a:t>
            </a:r>
            <a:r>
              <a:rPr lang="pt-PT" sz="5000" dirty="0" smtClean="0">
                <a:latin typeface="Comic Sans MS" pitchFamily="66" charset="0"/>
                <a:cs typeface="Arial" pitchFamily="34" charset="0"/>
              </a:rPr>
              <a:t>, </a:t>
            </a:r>
          </a:p>
          <a:p>
            <a:pPr marL="0" indent="0">
              <a:lnSpc>
                <a:spcPct val="120000"/>
              </a:lnSpc>
            </a:pPr>
            <a:r>
              <a:rPr lang="pt-PT" sz="5000" dirty="0" smtClean="0">
                <a:latin typeface="Comic Sans MS" pitchFamily="66" charset="0"/>
                <a:cs typeface="Arial" pitchFamily="34" charset="0"/>
              </a:rPr>
              <a:t>Este termo designa um espaço virtual cuja sua estrutura </a:t>
            </a:r>
            <a: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  <a:t>pressupõe ser actualizada com grande frequência através da colocação de mensagens (que se designam “</a:t>
            </a:r>
            <a:r>
              <a:rPr lang="pt-PT" sz="5000" dirty="0" smtClean="0">
                <a:latin typeface="Comic Sans MS" pitchFamily="66" charset="0"/>
                <a:cs typeface="Arial" pitchFamily="34" charset="0"/>
              </a:rPr>
              <a:t>posts</a:t>
            </a:r>
            <a: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  <a:t>”) constituídas por imagens e/ou textos normalmente de pequenas dimensões (muitas vezes incluindo links para sites de interesse e/ou comentários e pensamentos pessoais do autor) e apresentadas de forma cronológica;</a:t>
            </a:r>
            <a:b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</a:br>
            <a: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  <a:t/>
            </a:r>
            <a:b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</a:br>
            <a: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  <a:t> </a:t>
            </a:r>
            <a:r>
              <a:rPr lang="pt-PT" sz="5000" dirty="0" smtClean="0">
                <a:effectLst/>
                <a:latin typeface="Comic Sans MS" pitchFamily="66" charset="0"/>
                <a:cs typeface="Arial" pitchFamily="34" charset="0"/>
              </a:rPr>
              <a:t>Podem ser classificados em três grupos: pessoais, corporativos ou organizacionais e de género.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dirty="0" smtClean="0"/>
              <a:t/>
            </a:r>
            <a:br>
              <a:rPr lang="pt-PT" dirty="0" smtClean="0"/>
            </a:b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11901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0"/>
            <a:ext cx="8183880" cy="1051560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História</a:t>
            </a:r>
            <a:r>
              <a:rPr lang="pt-PT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endParaRPr lang="pt-PT" sz="5400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pt-PT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O primeiro </a:t>
            </a:r>
            <a:r>
              <a:rPr lang="pt-PT" sz="2600" i="1" dirty="0" smtClean="0">
                <a:effectLst/>
                <a:latin typeface="Arial" pitchFamily="34" charset="0"/>
                <a:cs typeface="Arial" pitchFamily="34" charset="0"/>
              </a:rPr>
              <a:t>Web-blog </a:t>
            </a:r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foi criado por Jorn Barger, em 17 de </a:t>
            </a:r>
            <a:r>
              <a:rPr lang="pt-PT" sz="2600" dirty="0">
                <a:latin typeface="Arial" pitchFamily="34" charset="0"/>
                <a:cs typeface="Arial" pitchFamily="34" charset="0"/>
              </a:rPr>
              <a:t>D</a:t>
            </a:r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ezembro de 1997, sendo que a abreviação deste termo foi criada por Peter Merholz em 1999.</a:t>
            </a:r>
          </a:p>
          <a:p>
            <a:pPr marL="0" indent="0"/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A blogosfera  (termo que representa o mundo dos blogs) continua a crescer num ritmo </a:t>
            </a:r>
            <a:r>
              <a:rPr lang="pt-PT" sz="2600" dirty="0" smtClean="0">
                <a:effectLst/>
                <a:latin typeface="Arial" pitchFamily="34" charset="0"/>
                <a:cs typeface="Arial" pitchFamily="34" charset="0"/>
              </a:rPr>
              <a:t>espantoso</a:t>
            </a:r>
            <a:endParaRPr lang="pt-PT" sz="2600" dirty="0" smtClean="0">
              <a:effectLst/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pic>
        <p:nvPicPr>
          <p:cNvPr id="4" name="Imagem 3" descr="Blog-man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933056"/>
            <a:ext cx="2614598" cy="260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699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pt-PT" sz="49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Impactos na sociedade</a:t>
            </a:r>
            <a: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pt-P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pt-PT" sz="2400" dirty="0" smtClean="0">
                <a:latin typeface="Arial" pitchFamily="34" charset="0"/>
                <a:cs typeface="Arial" pitchFamily="34" charset="0"/>
              </a:rPr>
              <a:t>- Após alguma reflexão, concluímos que o Blogue possibilitou a partilha de pensamentos a nível mundial;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 seu fácil acesso faz com que qualquer utilizador possa criar o seu espaço pessoal, e nele publicar os mais variados conteúdos;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Relembramos que pode criar um grau de dependência como qualquer outro conteúdo de Internet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1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365104"/>
            <a:ext cx="8183880" cy="4187952"/>
          </a:xfrm>
        </p:spPr>
        <p:txBody>
          <a:bodyPr/>
          <a:lstStyle/>
          <a:p>
            <a:r>
              <a:rPr lang="pt-PT" dirty="0" smtClean="0"/>
              <a:t>Discentes: </a:t>
            </a:r>
            <a:br>
              <a:rPr lang="pt-PT" dirty="0" smtClean="0"/>
            </a:br>
            <a:r>
              <a:rPr lang="pt-PT" dirty="0" smtClean="0"/>
              <a:t>Mariana Gomes de Andrade;</a:t>
            </a:r>
            <a:br>
              <a:rPr lang="pt-PT" dirty="0" smtClean="0"/>
            </a:br>
            <a:r>
              <a:rPr lang="pt-PT" dirty="0" smtClean="0"/>
              <a:t>Telma Pinto.</a:t>
            </a:r>
            <a:endParaRPr lang="pt-PT" dirty="0"/>
          </a:p>
        </p:txBody>
      </p:sp>
      <p:pic>
        <p:nvPicPr>
          <p:cNvPr id="4" name="Imagem 3" descr="blog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764704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62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156</Words>
  <Application>Microsoft Office PowerPoint</Application>
  <PresentationFormat>Apresentação no Ecrã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Fluxo</vt:lpstr>
      <vt:lpstr>Actividade 6:  O que são Blogues?</vt:lpstr>
      <vt:lpstr>Definição de Blog</vt:lpstr>
      <vt:lpstr>História </vt:lpstr>
      <vt:lpstr> Impactos na sociedade </vt:lpstr>
      <vt:lpstr>Diapositivo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 6 – O que são Blogues?</dc:title>
  <dc:creator>L50809</dc:creator>
  <cp:lastModifiedBy>Telma</cp:lastModifiedBy>
  <cp:revision>13</cp:revision>
  <dcterms:created xsi:type="dcterms:W3CDTF">2011-05-30T13:17:50Z</dcterms:created>
  <dcterms:modified xsi:type="dcterms:W3CDTF">2011-06-18T22:09:51Z</dcterms:modified>
</cp:coreProperties>
</file>